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Систематизация  и обобщение знаний по разделу: «Неметаллы»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Шурыгина Г.А. учитель химии МАОУ СОШ № 4 п. Новоорск</a:t>
            </a:r>
            <a:endParaRPr lang="ru-R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u="sng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3100" b="1" u="sng" dirty="0" smtClean="0">
                <a:latin typeface="Times New Roman" pitchFamily="18" charset="0"/>
                <a:cs typeface="Times New Roman" pitchFamily="18" charset="0"/>
              </a:rPr>
              <a:t>урока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систематизировать и обобщить знания обучающихся по разделу «Неметаллы»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    Задачи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урока: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образовательная: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повторить, обобщить и систематизировать знания учащихся о строении атомов неметаллов, свойствах неметаллов и их соединений, формировать умения систематизировать и анализировать информацию, полученную на уроках химии; рассмотреть значение неметаллов в жизни человека.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развивающая: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развивать логическое мышление, способность обобщать, речь, коммуникативные способности, самостоятельность, познавательный интерес;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воспитательная: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воспитывать культуру умственного труда, ответственность за результаты своей работы.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«Разминка»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Выписать генетический ряд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группе – Кремния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группе – Фосфора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группе – Углерода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IV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Кислорода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Na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CaCO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SiO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P, C, K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Si, P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CO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HNO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SO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  H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6208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1) Джозеф Пристли как-то раз,</a:t>
                      </a: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Окись ртути нагревая,</a:t>
                      </a: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Обнаружил странный газ.</a:t>
                      </a: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Газ без цвета, без названья,</a:t>
                      </a: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Ярче в нем горит свеча,</a:t>
                      </a:r>
                    </a:p>
                    <a:p>
                      <a:pPr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Угадайте Вы меня!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3)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Тяжелый, жидкий и пахучий,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Подвижный, сильно ядовит.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Удушлив и весьма летучий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Сквозь поры пробки он летит.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Лечебным действием заметен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всем известен потому.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 Из меня состоит все живое,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Графит, антрацит и алмаз.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на улице, в школе и в поле,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в деревьях и в каждом из вас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4)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Я - газ легчайший и бесцветный,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Неядовитый и безвредный.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Рождаю воду, когда сгораю,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Аэростаты наполняю,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 с кислородом образую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смесь горящую, взрывную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404664"/>
          <a:ext cx="8424936" cy="572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2799164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5)  Гулять в грозу - какой резон?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Подышим воздухом, дружище.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природе словно стало чище,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Повсюду в воздухе 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7) 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Предупреждаю вас заранее: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не пригоден для дыхания!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 все как будто бы не слышат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постоянно мною дышат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324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6) 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светоносный элемент.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спичку вам зажгу в момент.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Сожгут меня, и под водой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Оксид мой станет кислотой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8) 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 с морской капустой дружен   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лекарством людям служит,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Знает млад и стар народ 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Коль ушиб, то нужен йод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простое вещество называют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всесъедающим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обладает высокой химической активностью.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соединения входят в состав зубных паст.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входит в состав фреона.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находят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тефлоновых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покрытиях.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распространенный неметалл.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атомы входят в состав белков.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вещество горит синеватым пламенем.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производстве резины.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производстве спичек.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Простое газообразное вещество оказывает сильное раздражающее действие на слизистую оболочку глаз и дыхательную систему.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входит в состав некоторых гербицидов, инсектицидов и пестицидов.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Простое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вещество получают главным образом в результате электролиза солей.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Войска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Антанты и германские войска применяли это вещество в боевых действиях.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Соединения этого элемента используют для дезинфекции воды в плавательных бассейнах.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 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Этот неметалл образует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аллотропные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модификации.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Академик А.Е. Ферсман навал его «элементом жизни и мысли»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Входит в состав костей.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Открыт в 1669 году немецким алхимиком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Брандом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Одна из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аллотропных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модификаций светится в темноте.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d-kopilka.ru/images/13-1(17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424936" cy="5472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атомов неметаллов характерны четыре и более электрона на внешнем энергетическом уровне, тенденция к приёму недостающих до 8 электронов, атомы элементов-неметаллов способны как принимать электроны, проявляя окислительные функции, так и отдавать их, проявляя восстановительные функции.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Неметаллы имеют 2 типа кристаллических решёток: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молекулярные ( O2, O3, N2, Cl2),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атомные (алмаз, графит).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неметаллов – простых веществ характерна ковалентная неполярная химическая связь.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5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d-kopilka.ru/images/13-6(2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6552728" cy="4176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№1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://ped-kopilka.ru/images/13-2(7)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6264696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№2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d-kopilka.ru/images/13-3(4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5760640" cy="381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d-kopilka.ru/images/13-4(4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6048672" cy="3744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Задание для группы №4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ped-kopilka.ru/images/13-5(4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616624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повторить п. 27-37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подготовиться к контрольной работе.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</TotalTime>
  <Words>639</Words>
  <Application>Microsoft Office PowerPoint</Application>
  <PresentationFormat>Экран (4:3)</PresentationFormat>
  <Paragraphs>94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Городская</vt:lpstr>
      <vt:lpstr>Систематизация  и обобщение знаний по разделу: «Неметаллы» </vt:lpstr>
      <vt:lpstr> Цель урока  систематизировать и обобщить знания обучающихся по разделу «Неметаллы» </vt:lpstr>
      <vt:lpstr>Задание 1 </vt:lpstr>
      <vt:lpstr>Задание 2 </vt:lpstr>
      <vt:lpstr>Слайд 5</vt:lpstr>
      <vt:lpstr>Задание для группы №1 </vt:lpstr>
      <vt:lpstr>Задание для группы №2 </vt:lpstr>
      <vt:lpstr>Задание для группы №3 </vt:lpstr>
      <vt:lpstr>Задание для группы № 4 </vt:lpstr>
      <vt:lpstr>Задание № 4 </vt:lpstr>
      <vt:lpstr>Вывод:</vt:lpstr>
      <vt:lpstr>Задание 5 </vt:lpstr>
      <vt:lpstr>Задание 6 </vt:lpstr>
      <vt:lpstr>Задание для группы №2 </vt:lpstr>
      <vt:lpstr>Задание для группы №3 </vt:lpstr>
      <vt:lpstr>Задание для группы №4 </vt:lpstr>
      <vt:lpstr>Домашнее задание: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Систематизация  и обобщение знаний по разделу: «Неметаллы» </dc:title>
  <dc:creator>Галина</dc:creator>
  <cp:lastModifiedBy>Галина</cp:lastModifiedBy>
  <cp:revision>5</cp:revision>
  <dcterms:created xsi:type="dcterms:W3CDTF">2017-02-08T12:55:55Z</dcterms:created>
  <dcterms:modified xsi:type="dcterms:W3CDTF">2017-02-08T13:57:45Z</dcterms:modified>
</cp:coreProperties>
</file>